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2852400" cx="10287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7" roundtripDataSignature="AMtx7mjrw7klxWH+iJVbo9mLeMhrp034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.jpg"/><Relationship Id="rId22" Type="http://schemas.openxmlformats.org/officeDocument/2006/relationships/image" Target="../media/image20.png"/><Relationship Id="rId21" Type="http://schemas.openxmlformats.org/officeDocument/2006/relationships/image" Target="../media/image13.png"/><Relationship Id="rId24" Type="http://schemas.openxmlformats.org/officeDocument/2006/relationships/image" Target="../media/image14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26" Type="http://schemas.openxmlformats.org/officeDocument/2006/relationships/image" Target="../media/image21.png"/><Relationship Id="rId25" Type="http://schemas.openxmlformats.org/officeDocument/2006/relationships/image" Target="../media/image22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1" Type="http://schemas.openxmlformats.org/officeDocument/2006/relationships/image" Target="../media/image2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17.png"/><Relationship Id="rId15" Type="http://schemas.openxmlformats.org/officeDocument/2006/relationships/image" Target="../media/image7.png"/><Relationship Id="rId14" Type="http://schemas.openxmlformats.org/officeDocument/2006/relationships/image" Target="../media/image5.png"/><Relationship Id="rId17" Type="http://schemas.openxmlformats.org/officeDocument/2006/relationships/image" Target="../media/image15.png"/><Relationship Id="rId16" Type="http://schemas.openxmlformats.org/officeDocument/2006/relationships/image" Target="../media/image19.png"/><Relationship Id="rId19" Type="http://schemas.openxmlformats.org/officeDocument/2006/relationships/image" Target="../media/image16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3B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 rot="5400000">
            <a:off x="3594927" y="4975766"/>
            <a:ext cx="2142955" cy="13852623"/>
            <a:chOff x="0" y="-38100"/>
            <a:chExt cx="564400" cy="3648427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564400" cy="3610327"/>
            </a:xfrm>
            <a:custGeom>
              <a:rect b="b" l="l" r="r" t="t"/>
              <a:pathLst>
                <a:path extrusionOk="0" h="3610327" w="564400">
                  <a:moveTo>
                    <a:pt x="0" y="0"/>
                  </a:moveTo>
                  <a:lnTo>
                    <a:pt x="564400" y="0"/>
                  </a:lnTo>
                  <a:lnTo>
                    <a:pt x="564400" y="3610327"/>
                  </a:lnTo>
                  <a:lnTo>
                    <a:pt x="0" y="3610327"/>
                  </a:lnTo>
                  <a:close/>
                </a:path>
              </a:pathLst>
            </a:custGeom>
            <a:solidFill>
              <a:srgbClr val="C8B892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564400" cy="3648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 rot="5322406">
            <a:off x="3381697" y="-3685629"/>
            <a:ext cx="3798646" cy="10667058"/>
            <a:chOff x="0" y="-38100"/>
            <a:chExt cx="1000466" cy="2809431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1000466" cy="2771331"/>
            </a:xfrm>
            <a:custGeom>
              <a:rect b="b" l="l" r="r" t="t"/>
              <a:pathLst>
                <a:path extrusionOk="0" h="2771331" w="1000466">
                  <a:moveTo>
                    <a:pt x="0" y="0"/>
                  </a:moveTo>
                  <a:lnTo>
                    <a:pt x="1000466" y="0"/>
                  </a:lnTo>
                  <a:lnTo>
                    <a:pt x="1000466" y="2771331"/>
                  </a:lnTo>
                  <a:lnTo>
                    <a:pt x="0" y="2771331"/>
                  </a:lnTo>
                  <a:close/>
                </a:path>
              </a:pathLst>
            </a:custGeom>
            <a:solidFill>
              <a:srgbClr val="448E51"/>
            </a:solidFill>
            <a:ln>
              <a:noFill/>
            </a:ln>
          </p:spPr>
        </p:sp>
        <p:sp>
          <p:nvSpPr>
            <p:cNvPr id="89" name="Google Shape;89;p1"/>
            <p:cNvSpPr txBox="1"/>
            <p:nvPr/>
          </p:nvSpPr>
          <p:spPr>
            <a:xfrm>
              <a:off x="0" y="-38100"/>
              <a:ext cx="1000466" cy="2809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5700909" y="2978960"/>
            <a:ext cx="3405860" cy="1039547"/>
            <a:chOff x="0" y="-38100"/>
            <a:chExt cx="897017" cy="273790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897017" cy="235690"/>
            </a:xfrm>
            <a:custGeom>
              <a:rect b="b" l="l" r="r" t="t"/>
              <a:pathLst>
                <a:path extrusionOk="0" h="235690" w="897017">
                  <a:moveTo>
                    <a:pt x="0" y="0"/>
                  </a:moveTo>
                  <a:lnTo>
                    <a:pt x="897017" y="0"/>
                  </a:lnTo>
                  <a:lnTo>
                    <a:pt x="897017" y="235690"/>
                  </a:lnTo>
                  <a:lnTo>
                    <a:pt x="0" y="235690"/>
                  </a:lnTo>
                  <a:close/>
                </a:path>
              </a:pathLst>
            </a:custGeom>
            <a:solidFill>
              <a:srgbClr val="E15B84"/>
            </a:solidFill>
            <a:ln>
              <a:noFill/>
            </a:ln>
          </p:spPr>
        </p:sp>
        <p:sp>
          <p:nvSpPr>
            <p:cNvPr id="92" name="Google Shape;92;p1"/>
            <p:cNvSpPr txBox="1"/>
            <p:nvPr/>
          </p:nvSpPr>
          <p:spPr>
            <a:xfrm>
              <a:off x="0" y="-38100"/>
              <a:ext cx="897017" cy="273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20617" y="0"/>
            <a:ext cx="10490816" cy="10731521"/>
          </a:xfrm>
          <a:custGeom>
            <a:rect b="b" l="l" r="r" t="t"/>
            <a:pathLst>
              <a:path extrusionOk="0" h="10731521" w="10490816">
                <a:moveTo>
                  <a:pt x="0" y="0"/>
                </a:moveTo>
                <a:lnTo>
                  <a:pt x="10490816" y="0"/>
                </a:lnTo>
                <a:lnTo>
                  <a:pt x="10490816" y="10731521"/>
                </a:lnTo>
                <a:lnTo>
                  <a:pt x="0" y="1073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320" l="-8889" r="-5391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0" y="3765018"/>
            <a:ext cx="10287000" cy="9093732"/>
          </a:xfrm>
          <a:custGeom>
            <a:rect b="b" l="l" r="r" t="t"/>
            <a:pathLst>
              <a:path extrusionOk="0" h="9093732" w="10287000">
                <a:moveTo>
                  <a:pt x="0" y="0"/>
                </a:moveTo>
                <a:lnTo>
                  <a:pt x="10287000" y="0"/>
                </a:lnTo>
                <a:lnTo>
                  <a:pt x="10287000" y="9093732"/>
                </a:lnTo>
                <a:lnTo>
                  <a:pt x="0" y="9093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0"/>
            </a:blip>
            <a:stretch>
              <a:fillRect b="0" l="0" r="0" t="-50577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6221196" y="6584101"/>
            <a:ext cx="3037104" cy="3151340"/>
          </a:xfrm>
          <a:custGeom>
            <a:rect b="b" l="l" r="r" t="t"/>
            <a:pathLst>
              <a:path extrusionOk="0" h="3151340" w="3037104">
                <a:moveTo>
                  <a:pt x="0" y="0"/>
                </a:moveTo>
                <a:lnTo>
                  <a:pt x="3037104" y="0"/>
                </a:lnTo>
                <a:lnTo>
                  <a:pt x="3037104" y="3151340"/>
                </a:lnTo>
                <a:lnTo>
                  <a:pt x="0" y="3151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-557033" y="2490897"/>
            <a:ext cx="6778229" cy="7033182"/>
          </a:xfrm>
          <a:custGeom>
            <a:rect b="b" l="l" r="r" t="t"/>
            <a:pathLst>
              <a:path extrusionOk="0" h="7033182" w="6778229">
                <a:moveTo>
                  <a:pt x="0" y="0"/>
                </a:moveTo>
                <a:lnTo>
                  <a:pt x="6778229" y="0"/>
                </a:lnTo>
                <a:lnTo>
                  <a:pt x="6778229" y="7033182"/>
                </a:lnTo>
                <a:lnTo>
                  <a:pt x="0" y="7033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4663821" y="3155808"/>
            <a:ext cx="4688091" cy="4864426"/>
          </a:xfrm>
          <a:custGeom>
            <a:rect b="b" l="l" r="r" t="t"/>
            <a:pathLst>
              <a:path extrusionOk="0" h="4864426" w="4688091">
                <a:moveTo>
                  <a:pt x="0" y="0"/>
                </a:moveTo>
                <a:lnTo>
                  <a:pt x="4688091" y="0"/>
                </a:lnTo>
                <a:lnTo>
                  <a:pt x="4688091" y="4864426"/>
                </a:lnTo>
                <a:lnTo>
                  <a:pt x="0" y="4864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-1047039" y="5547461"/>
            <a:ext cx="5328426" cy="5528847"/>
          </a:xfrm>
          <a:custGeom>
            <a:rect b="b" l="l" r="r" t="t"/>
            <a:pathLst>
              <a:path extrusionOk="0" h="5528847" w="5328426">
                <a:moveTo>
                  <a:pt x="0" y="0"/>
                </a:moveTo>
                <a:lnTo>
                  <a:pt x="5328426" y="0"/>
                </a:lnTo>
                <a:lnTo>
                  <a:pt x="5328426" y="5528846"/>
                </a:lnTo>
                <a:lnTo>
                  <a:pt x="0" y="5528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9" name="Google Shape;99;p1"/>
          <p:cNvGrpSpPr/>
          <p:nvPr/>
        </p:nvGrpSpPr>
        <p:grpSpPr>
          <a:xfrm rot="2426857">
            <a:off x="9114379" y="2045673"/>
            <a:ext cx="1887308" cy="3328602"/>
            <a:chOff x="0" y="-38100"/>
            <a:chExt cx="497069" cy="876669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497069" cy="838569"/>
            </a:xfrm>
            <a:custGeom>
              <a:rect b="b" l="l" r="r" t="t"/>
              <a:pathLst>
                <a:path extrusionOk="0" h="838569" w="497069">
                  <a:moveTo>
                    <a:pt x="0" y="0"/>
                  </a:moveTo>
                  <a:lnTo>
                    <a:pt x="497069" y="0"/>
                  </a:lnTo>
                  <a:lnTo>
                    <a:pt x="497069" y="838569"/>
                  </a:lnTo>
                  <a:lnTo>
                    <a:pt x="0" y="838569"/>
                  </a:lnTo>
                  <a:close/>
                </a:path>
              </a:pathLst>
            </a:custGeom>
            <a:solidFill>
              <a:srgbClr val="448E51"/>
            </a:solidFill>
            <a:ln>
              <a:noFill/>
            </a:ln>
          </p:spPr>
        </p:sp>
        <p:sp>
          <p:nvSpPr>
            <p:cNvPr id="101" name="Google Shape;101;p1"/>
            <p:cNvSpPr txBox="1"/>
            <p:nvPr/>
          </p:nvSpPr>
          <p:spPr>
            <a:xfrm>
              <a:off x="0" y="-38100"/>
              <a:ext cx="497069" cy="876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 rot="2426857">
            <a:off x="9247751" y="2469130"/>
            <a:ext cx="1887308" cy="3328602"/>
            <a:chOff x="0" y="-38100"/>
            <a:chExt cx="497069" cy="876669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497069" cy="838569"/>
            </a:xfrm>
            <a:custGeom>
              <a:rect b="b" l="l" r="r" t="t"/>
              <a:pathLst>
                <a:path extrusionOk="0" h="838569" w="497069">
                  <a:moveTo>
                    <a:pt x="0" y="0"/>
                  </a:moveTo>
                  <a:lnTo>
                    <a:pt x="497069" y="0"/>
                  </a:lnTo>
                  <a:lnTo>
                    <a:pt x="497069" y="838569"/>
                  </a:lnTo>
                  <a:lnTo>
                    <a:pt x="0" y="838569"/>
                  </a:lnTo>
                  <a:close/>
                </a:path>
              </a:pathLst>
            </a:custGeom>
            <a:solidFill>
              <a:srgbClr val="E15B84"/>
            </a:solidFill>
            <a:ln>
              <a:noFill/>
            </a:ln>
          </p:spPr>
        </p:sp>
        <p:sp>
          <p:nvSpPr>
            <p:cNvPr id="104" name="Google Shape;104;p1"/>
            <p:cNvSpPr txBox="1"/>
            <p:nvPr/>
          </p:nvSpPr>
          <p:spPr>
            <a:xfrm>
              <a:off x="0" y="-38100"/>
              <a:ext cx="497069" cy="876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"/>
          <p:cNvGrpSpPr/>
          <p:nvPr/>
        </p:nvGrpSpPr>
        <p:grpSpPr>
          <a:xfrm rot="2589202">
            <a:off x="8728056" y="9455220"/>
            <a:ext cx="2900023" cy="5373589"/>
            <a:chOff x="0" y="-38100"/>
            <a:chExt cx="763792" cy="1415266"/>
          </a:xfrm>
        </p:grpSpPr>
        <p:sp>
          <p:nvSpPr>
            <p:cNvPr id="106" name="Google Shape;106;p1"/>
            <p:cNvSpPr/>
            <p:nvPr/>
          </p:nvSpPr>
          <p:spPr>
            <a:xfrm>
              <a:off x="0" y="0"/>
              <a:ext cx="763792" cy="1377166"/>
            </a:xfrm>
            <a:custGeom>
              <a:rect b="b" l="l" r="r" t="t"/>
              <a:pathLst>
                <a:path extrusionOk="0" h="1377166" w="763792">
                  <a:moveTo>
                    <a:pt x="0" y="0"/>
                  </a:moveTo>
                  <a:lnTo>
                    <a:pt x="763792" y="0"/>
                  </a:lnTo>
                  <a:lnTo>
                    <a:pt x="763792" y="1377166"/>
                  </a:lnTo>
                  <a:lnTo>
                    <a:pt x="0" y="1377166"/>
                  </a:lnTo>
                  <a:close/>
                </a:path>
              </a:pathLst>
            </a:custGeom>
            <a:solidFill>
              <a:srgbClr val="448E51"/>
            </a:solidFill>
            <a:ln>
              <a:noFill/>
            </a:ln>
          </p:spPr>
        </p:sp>
        <p:sp>
          <p:nvSpPr>
            <p:cNvPr id="107" name="Google Shape;107;p1"/>
            <p:cNvSpPr txBox="1"/>
            <p:nvPr/>
          </p:nvSpPr>
          <p:spPr>
            <a:xfrm>
              <a:off x="0" y="-38100"/>
              <a:ext cx="763792" cy="1415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"/>
          <p:cNvGrpSpPr/>
          <p:nvPr/>
        </p:nvGrpSpPr>
        <p:grpSpPr>
          <a:xfrm rot="8100000">
            <a:off x="216025" y="8749543"/>
            <a:ext cx="2142955" cy="6201482"/>
            <a:chOff x="0" y="-38100"/>
            <a:chExt cx="564400" cy="1633312"/>
          </a:xfrm>
        </p:grpSpPr>
        <p:sp>
          <p:nvSpPr>
            <p:cNvPr id="109" name="Google Shape;109;p1"/>
            <p:cNvSpPr/>
            <p:nvPr/>
          </p:nvSpPr>
          <p:spPr>
            <a:xfrm>
              <a:off x="0" y="0"/>
              <a:ext cx="564400" cy="1595212"/>
            </a:xfrm>
            <a:custGeom>
              <a:rect b="b" l="l" r="r" t="t"/>
              <a:pathLst>
                <a:path extrusionOk="0" h="1595212" w="564400">
                  <a:moveTo>
                    <a:pt x="0" y="0"/>
                  </a:moveTo>
                  <a:lnTo>
                    <a:pt x="564400" y="0"/>
                  </a:lnTo>
                  <a:lnTo>
                    <a:pt x="564400" y="1595212"/>
                  </a:lnTo>
                  <a:lnTo>
                    <a:pt x="0" y="1595212"/>
                  </a:lnTo>
                  <a:close/>
                </a:path>
              </a:pathLst>
            </a:custGeom>
            <a:solidFill>
              <a:srgbClr val="E15B84"/>
            </a:solidFill>
            <a:ln>
              <a:noFill/>
            </a:ln>
          </p:spPr>
        </p:sp>
        <p:sp>
          <p:nvSpPr>
            <p:cNvPr id="110" name="Google Shape;110;p1"/>
            <p:cNvSpPr txBox="1"/>
            <p:nvPr/>
          </p:nvSpPr>
          <p:spPr>
            <a:xfrm>
              <a:off x="0" y="-38100"/>
              <a:ext cx="564400" cy="1633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5349043" y="4018507"/>
            <a:ext cx="3317648" cy="3317648"/>
          </a:xfrm>
          <a:custGeom>
            <a:rect b="b" l="l" r="r" t="t"/>
            <a:pathLst>
              <a:path extrusionOk="0" h="3317648" w="3317648">
                <a:moveTo>
                  <a:pt x="0" y="0"/>
                </a:moveTo>
                <a:lnTo>
                  <a:pt x="3317648" y="0"/>
                </a:lnTo>
                <a:lnTo>
                  <a:pt x="3317648" y="3317648"/>
                </a:lnTo>
                <a:lnTo>
                  <a:pt x="0" y="3317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"/>
          <p:cNvSpPr/>
          <p:nvPr/>
        </p:nvSpPr>
        <p:spPr>
          <a:xfrm>
            <a:off x="270133" y="7859923"/>
            <a:ext cx="1347041" cy="2871599"/>
          </a:xfrm>
          <a:custGeom>
            <a:rect b="b" l="l" r="r" t="t"/>
            <a:pathLst>
              <a:path extrusionOk="0" h="2871599" w="1347041">
                <a:moveTo>
                  <a:pt x="0" y="0"/>
                </a:moveTo>
                <a:lnTo>
                  <a:pt x="1347041" y="0"/>
                </a:lnTo>
                <a:lnTo>
                  <a:pt x="1347041" y="2871598"/>
                </a:lnTo>
                <a:lnTo>
                  <a:pt x="0" y="2871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"/>
          <p:cNvSpPr/>
          <p:nvPr/>
        </p:nvSpPr>
        <p:spPr>
          <a:xfrm rot="10800000">
            <a:off x="9006959" y="5588021"/>
            <a:ext cx="1504474" cy="5143500"/>
          </a:xfrm>
          <a:custGeom>
            <a:rect b="b" l="l" r="r" t="t"/>
            <a:pathLst>
              <a:path extrusionOk="0" h="5143500" w="1504474">
                <a:moveTo>
                  <a:pt x="0" y="0"/>
                </a:moveTo>
                <a:lnTo>
                  <a:pt x="1504474" y="0"/>
                </a:lnTo>
                <a:lnTo>
                  <a:pt x="150447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"/>
          <p:cNvSpPr/>
          <p:nvPr/>
        </p:nvSpPr>
        <p:spPr>
          <a:xfrm>
            <a:off x="1375513" y="3955116"/>
            <a:ext cx="4325396" cy="4381156"/>
          </a:xfrm>
          <a:custGeom>
            <a:rect b="b" l="l" r="r" t="t"/>
            <a:pathLst>
              <a:path extrusionOk="0" h="4381156" w="4325396">
                <a:moveTo>
                  <a:pt x="0" y="0"/>
                </a:moveTo>
                <a:lnTo>
                  <a:pt x="4325396" y="0"/>
                </a:lnTo>
                <a:lnTo>
                  <a:pt x="4325396" y="4381156"/>
                </a:lnTo>
                <a:lnTo>
                  <a:pt x="0" y="4381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"/>
          <p:cNvSpPr/>
          <p:nvPr/>
        </p:nvSpPr>
        <p:spPr>
          <a:xfrm>
            <a:off x="420234" y="3765018"/>
            <a:ext cx="9590873" cy="8097414"/>
          </a:xfrm>
          <a:custGeom>
            <a:rect b="b" l="l" r="r" t="t"/>
            <a:pathLst>
              <a:path extrusionOk="0" h="8097414" w="9590873">
                <a:moveTo>
                  <a:pt x="0" y="0"/>
                </a:moveTo>
                <a:lnTo>
                  <a:pt x="9590874" y="0"/>
                </a:lnTo>
                <a:lnTo>
                  <a:pt x="9590874" y="8097413"/>
                </a:lnTo>
                <a:lnTo>
                  <a:pt x="0" y="80974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27478" l="0" r="0" t="-20573"/>
            </a:stretch>
          </a:blipFill>
          <a:ln>
            <a:noFill/>
          </a:ln>
        </p:spPr>
      </p:sp>
      <p:grpSp>
        <p:nvGrpSpPr>
          <p:cNvPr id="116" name="Google Shape;116;p1"/>
          <p:cNvGrpSpPr/>
          <p:nvPr/>
        </p:nvGrpSpPr>
        <p:grpSpPr>
          <a:xfrm rot="8100000">
            <a:off x="-381181" y="9145185"/>
            <a:ext cx="2142955" cy="6201482"/>
            <a:chOff x="0" y="-38100"/>
            <a:chExt cx="564400" cy="1633312"/>
          </a:xfrm>
        </p:grpSpPr>
        <p:sp>
          <p:nvSpPr>
            <p:cNvPr id="117" name="Google Shape;117;p1"/>
            <p:cNvSpPr/>
            <p:nvPr/>
          </p:nvSpPr>
          <p:spPr>
            <a:xfrm>
              <a:off x="0" y="0"/>
              <a:ext cx="564400" cy="1595212"/>
            </a:xfrm>
            <a:custGeom>
              <a:rect b="b" l="l" r="r" t="t"/>
              <a:pathLst>
                <a:path extrusionOk="0" h="1595212" w="564400">
                  <a:moveTo>
                    <a:pt x="0" y="0"/>
                  </a:moveTo>
                  <a:lnTo>
                    <a:pt x="564400" y="0"/>
                  </a:lnTo>
                  <a:lnTo>
                    <a:pt x="564400" y="1595212"/>
                  </a:lnTo>
                  <a:lnTo>
                    <a:pt x="0" y="1595212"/>
                  </a:lnTo>
                  <a:close/>
                </a:path>
              </a:pathLst>
            </a:custGeom>
            <a:solidFill>
              <a:srgbClr val="448E51"/>
            </a:solidFill>
            <a:ln>
              <a:noFill/>
            </a:ln>
          </p:spPr>
        </p:sp>
        <p:sp>
          <p:nvSpPr>
            <p:cNvPr id="118" name="Google Shape;118;p1"/>
            <p:cNvSpPr txBox="1"/>
            <p:nvPr/>
          </p:nvSpPr>
          <p:spPr>
            <a:xfrm>
              <a:off x="0" y="-38100"/>
              <a:ext cx="564400" cy="1633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"/>
          <p:cNvSpPr/>
          <p:nvPr/>
        </p:nvSpPr>
        <p:spPr>
          <a:xfrm rot="-2911487">
            <a:off x="8563313" y="3152613"/>
            <a:ext cx="3447375" cy="1886654"/>
          </a:xfrm>
          <a:custGeom>
            <a:rect b="b" l="l" r="r" t="t"/>
            <a:pathLst>
              <a:path extrusionOk="0" h="1886654" w="3447375">
                <a:moveTo>
                  <a:pt x="0" y="0"/>
                </a:moveTo>
                <a:lnTo>
                  <a:pt x="3447374" y="0"/>
                </a:lnTo>
                <a:lnTo>
                  <a:pt x="3447374" y="1886654"/>
                </a:lnTo>
                <a:lnTo>
                  <a:pt x="0" y="1886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0" name="Google Shape;120;p1"/>
          <p:cNvGrpSpPr/>
          <p:nvPr/>
        </p:nvGrpSpPr>
        <p:grpSpPr>
          <a:xfrm>
            <a:off x="-1248156" y="-707198"/>
            <a:ext cx="1887308" cy="5144518"/>
            <a:chOff x="0" y="-38100"/>
            <a:chExt cx="497069" cy="1354935"/>
          </a:xfrm>
        </p:grpSpPr>
        <p:sp>
          <p:nvSpPr>
            <p:cNvPr id="121" name="Google Shape;121;p1"/>
            <p:cNvSpPr/>
            <p:nvPr/>
          </p:nvSpPr>
          <p:spPr>
            <a:xfrm>
              <a:off x="0" y="0"/>
              <a:ext cx="497069" cy="1316835"/>
            </a:xfrm>
            <a:custGeom>
              <a:rect b="b" l="l" r="r" t="t"/>
              <a:pathLst>
                <a:path extrusionOk="0" h="1316835" w="497069">
                  <a:moveTo>
                    <a:pt x="0" y="0"/>
                  </a:moveTo>
                  <a:lnTo>
                    <a:pt x="497069" y="0"/>
                  </a:lnTo>
                  <a:lnTo>
                    <a:pt x="497069" y="1316835"/>
                  </a:lnTo>
                  <a:lnTo>
                    <a:pt x="0" y="1316835"/>
                  </a:lnTo>
                  <a:close/>
                </a:path>
              </a:pathLst>
            </a:custGeom>
            <a:solidFill>
              <a:srgbClr val="E15B84"/>
            </a:solidFill>
            <a:ln>
              <a:noFill/>
            </a:ln>
          </p:spPr>
        </p:sp>
        <p:sp>
          <p:nvSpPr>
            <p:cNvPr id="122" name="Google Shape;122;p1"/>
            <p:cNvSpPr txBox="1"/>
            <p:nvPr/>
          </p:nvSpPr>
          <p:spPr>
            <a:xfrm>
              <a:off x="0" y="-38100"/>
              <a:ext cx="497069" cy="1354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"/>
          <p:cNvGrpSpPr/>
          <p:nvPr/>
        </p:nvGrpSpPr>
        <p:grpSpPr>
          <a:xfrm rot="2089017">
            <a:off x="-996372" y="-2067010"/>
            <a:ext cx="1887308" cy="5144518"/>
            <a:chOff x="0" y="-38100"/>
            <a:chExt cx="497069" cy="1354935"/>
          </a:xfrm>
        </p:grpSpPr>
        <p:sp>
          <p:nvSpPr>
            <p:cNvPr id="124" name="Google Shape;124;p1"/>
            <p:cNvSpPr/>
            <p:nvPr/>
          </p:nvSpPr>
          <p:spPr>
            <a:xfrm>
              <a:off x="0" y="0"/>
              <a:ext cx="497069" cy="1316835"/>
            </a:xfrm>
            <a:custGeom>
              <a:rect b="b" l="l" r="r" t="t"/>
              <a:pathLst>
                <a:path extrusionOk="0" h="1316835" w="497069">
                  <a:moveTo>
                    <a:pt x="0" y="0"/>
                  </a:moveTo>
                  <a:lnTo>
                    <a:pt x="497069" y="0"/>
                  </a:lnTo>
                  <a:lnTo>
                    <a:pt x="497069" y="1316835"/>
                  </a:lnTo>
                  <a:lnTo>
                    <a:pt x="0" y="1316835"/>
                  </a:lnTo>
                  <a:close/>
                </a:path>
              </a:pathLst>
            </a:custGeom>
            <a:solidFill>
              <a:srgbClr val="4E3C9C"/>
            </a:solidFill>
            <a:ln>
              <a:noFill/>
            </a:ln>
          </p:spPr>
        </p:sp>
        <p:sp>
          <p:nvSpPr>
            <p:cNvPr id="125" name="Google Shape;125;p1"/>
            <p:cNvSpPr txBox="1"/>
            <p:nvPr/>
          </p:nvSpPr>
          <p:spPr>
            <a:xfrm>
              <a:off x="0" y="-38100"/>
              <a:ext cx="497069" cy="1354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"/>
          <p:cNvGrpSpPr/>
          <p:nvPr/>
        </p:nvGrpSpPr>
        <p:grpSpPr>
          <a:xfrm>
            <a:off x="-943654" y="4113725"/>
            <a:ext cx="1887308" cy="2031969"/>
            <a:chOff x="0" y="-38100"/>
            <a:chExt cx="497069" cy="535169"/>
          </a:xfrm>
        </p:grpSpPr>
        <p:sp>
          <p:nvSpPr>
            <p:cNvPr id="127" name="Google Shape;127;p1"/>
            <p:cNvSpPr/>
            <p:nvPr/>
          </p:nvSpPr>
          <p:spPr>
            <a:xfrm>
              <a:off x="0" y="0"/>
              <a:ext cx="497069" cy="497069"/>
            </a:xfrm>
            <a:custGeom>
              <a:rect b="b" l="l" r="r" t="t"/>
              <a:pathLst>
                <a:path extrusionOk="0" h="497069" w="497069">
                  <a:moveTo>
                    <a:pt x="0" y="0"/>
                  </a:moveTo>
                  <a:lnTo>
                    <a:pt x="497069" y="0"/>
                  </a:lnTo>
                  <a:lnTo>
                    <a:pt x="497069" y="497069"/>
                  </a:lnTo>
                  <a:lnTo>
                    <a:pt x="0" y="497069"/>
                  </a:lnTo>
                  <a:close/>
                </a:path>
              </a:pathLst>
            </a:custGeom>
            <a:solidFill>
              <a:srgbClr val="448E51"/>
            </a:solidFill>
            <a:ln>
              <a:noFill/>
            </a:ln>
          </p:spPr>
        </p:sp>
        <p:sp>
          <p:nvSpPr>
            <p:cNvPr id="128" name="Google Shape;128;p1"/>
            <p:cNvSpPr txBox="1"/>
            <p:nvPr/>
          </p:nvSpPr>
          <p:spPr>
            <a:xfrm>
              <a:off x="0" y="-38100"/>
              <a:ext cx="497069" cy="535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"/>
          <p:cNvSpPr/>
          <p:nvPr/>
        </p:nvSpPr>
        <p:spPr>
          <a:xfrm>
            <a:off x="-2468560" y="4258386"/>
            <a:ext cx="3412214" cy="1867412"/>
          </a:xfrm>
          <a:custGeom>
            <a:rect b="b" l="l" r="r" t="t"/>
            <a:pathLst>
              <a:path extrusionOk="0" h="1867412" w="3412214">
                <a:moveTo>
                  <a:pt x="0" y="0"/>
                </a:moveTo>
                <a:lnTo>
                  <a:pt x="3412214" y="0"/>
                </a:lnTo>
                <a:lnTo>
                  <a:pt x="3412214" y="1867412"/>
                </a:lnTo>
                <a:lnTo>
                  <a:pt x="0" y="1867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"/>
          <p:cNvSpPr/>
          <p:nvPr/>
        </p:nvSpPr>
        <p:spPr>
          <a:xfrm>
            <a:off x="0" y="6007488"/>
            <a:ext cx="10287000" cy="10287000"/>
          </a:xfrm>
          <a:custGeom>
            <a:rect b="b" l="l" r="r" t="t"/>
            <a:pathLst>
              <a:path extrusionOk="0"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"/>
          <p:cNvSpPr/>
          <p:nvPr/>
        </p:nvSpPr>
        <p:spPr>
          <a:xfrm>
            <a:off x="9669589" y="3571064"/>
            <a:ext cx="1234821" cy="1234821"/>
          </a:xfrm>
          <a:custGeom>
            <a:rect b="b" l="l" r="r" t="t"/>
            <a:pathLst>
              <a:path extrusionOk="0" h="1234821" w="1234821">
                <a:moveTo>
                  <a:pt x="0" y="0"/>
                </a:moveTo>
                <a:lnTo>
                  <a:pt x="1234822" y="0"/>
                </a:lnTo>
                <a:lnTo>
                  <a:pt x="1234822" y="1234821"/>
                </a:lnTo>
                <a:lnTo>
                  <a:pt x="0" y="12348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"/>
          <p:cNvSpPr/>
          <p:nvPr/>
        </p:nvSpPr>
        <p:spPr>
          <a:xfrm>
            <a:off x="8909658" y="11264921"/>
            <a:ext cx="2326043" cy="2326043"/>
          </a:xfrm>
          <a:custGeom>
            <a:rect b="b" l="l" r="r" t="t"/>
            <a:pathLst>
              <a:path extrusionOk="0" h="2326043" w="2326043">
                <a:moveTo>
                  <a:pt x="0" y="0"/>
                </a:moveTo>
                <a:lnTo>
                  <a:pt x="2326044" y="0"/>
                </a:lnTo>
                <a:lnTo>
                  <a:pt x="2326044" y="2326044"/>
                </a:lnTo>
                <a:lnTo>
                  <a:pt x="0" y="2326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3" name="Google Shape;133;p1"/>
          <p:cNvGrpSpPr/>
          <p:nvPr/>
        </p:nvGrpSpPr>
        <p:grpSpPr>
          <a:xfrm rot="5400000">
            <a:off x="348894" y="7941474"/>
            <a:ext cx="2529579" cy="2687100"/>
            <a:chOff x="0" y="-38100"/>
            <a:chExt cx="876730" cy="931325"/>
          </a:xfrm>
        </p:grpSpPr>
        <p:sp>
          <p:nvSpPr>
            <p:cNvPr id="134" name="Google Shape;134;p1"/>
            <p:cNvSpPr/>
            <p:nvPr/>
          </p:nvSpPr>
          <p:spPr>
            <a:xfrm>
              <a:off x="0" y="0"/>
              <a:ext cx="876730" cy="893225"/>
            </a:xfrm>
            <a:custGeom>
              <a:rect b="b" l="l" r="r" t="t"/>
              <a:pathLst>
                <a:path extrusionOk="0" h="893225" w="876730">
                  <a:moveTo>
                    <a:pt x="0" y="0"/>
                  </a:moveTo>
                  <a:lnTo>
                    <a:pt x="876730" y="0"/>
                  </a:lnTo>
                  <a:lnTo>
                    <a:pt x="876730" y="893225"/>
                  </a:lnTo>
                  <a:lnTo>
                    <a:pt x="0" y="893225"/>
                  </a:lnTo>
                  <a:close/>
                </a:path>
              </a:pathLst>
            </a:custGeom>
            <a:solidFill>
              <a:srgbClr val="4E3C9C"/>
            </a:solidFill>
            <a:ln>
              <a:noFill/>
            </a:ln>
          </p:spPr>
        </p:sp>
        <p:sp>
          <p:nvSpPr>
            <p:cNvPr id="135" name="Google Shape;135;p1"/>
            <p:cNvSpPr txBox="1"/>
            <p:nvPr/>
          </p:nvSpPr>
          <p:spPr>
            <a:xfrm>
              <a:off x="0" y="-38100"/>
              <a:ext cx="876730" cy="931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600" lIns="38600" spcFirstLastPara="1" rIns="38600" wrap="square" tIns="386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"/>
          <p:cNvSpPr/>
          <p:nvPr/>
        </p:nvSpPr>
        <p:spPr>
          <a:xfrm>
            <a:off x="4450790" y="2092018"/>
            <a:ext cx="5196964" cy="2536119"/>
          </a:xfrm>
          <a:custGeom>
            <a:rect b="b" l="l" r="r" t="t"/>
            <a:pathLst>
              <a:path extrusionOk="0" h="3873500" w="7937500">
                <a:moveTo>
                  <a:pt x="0" y="0"/>
                </a:moveTo>
                <a:lnTo>
                  <a:pt x="7937500" y="0"/>
                </a:lnTo>
                <a:lnTo>
                  <a:pt x="7937500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"/>
          <p:cNvSpPr/>
          <p:nvPr/>
        </p:nvSpPr>
        <p:spPr>
          <a:xfrm>
            <a:off x="5411912" y="3123621"/>
            <a:ext cx="2956256" cy="898308"/>
          </a:xfrm>
          <a:custGeom>
            <a:rect b="b" l="l" r="r" t="t"/>
            <a:pathLst>
              <a:path extrusionOk="0" h="898308" w="2956256">
                <a:moveTo>
                  <a:pt x="0" y="0"/>
                </a:moveTo>
                <a:lnTo>
                  <a:pt x="2956256" y="0"/>
                </a:lnTo>
                <a:lnTo>
                  <a:pt x="2956256" y="898309"/>
                </a:lnTo>
                <a:lnTo>
                  <a:pt x="0" y="89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"/>
          <p:cNvSpPr/>
          <p:nvPr/>
        </p:nvSpPr>
        <p:spPr>
          <a:xfrm>
            <a:off x="420234" y="8193913"/>
            <a:ext cx="2228585" cy="2228585"/>
          </a:xfrm>
          <a:custGeom>
            <a:rect b="b" l="l" r="r" t="t"/>
            <a:pathLst>
              <a:path extrusionOk="0" h="2228585" w="2228585">
                <a:moveTo>
                  <a:pt x="0" y="0"/>
                </a:moveTo>
                <a:lnTo>
                  <a:pt x="2228586" y="0"/>
                </a:lnTo>
                <a:lnTo>
                  <a:pt x="2228586" y="2228585"/>
                </a:lnTo>
                <a:lnTo>
                  <a:pt x="0" y="2228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"/>
          <p:cNvSpPr/>
          <p:nvPr/>
        </p:nvSpPr>
        <p:spPr>
          <a:xfrm>
            <a:off x="29146626" y="-2900329"/>
            <a:ext cx="27153998" cy="9096443"/>
          </a:xfrm>
          <a:custGeom>
            <a:rect b="b" l="l" r="r" t="t"/>
            <a:pathLst>
              <a:path extrusionOk="0" h="3627694" w="8766424">
                <a:moveTo>
                  <a:pt x="0" y="0"/>
                </a:moveTo>
                <a:lnTo>
                  <a:pt x="8766424" y="0"/>
                </a:lnTo>
                <a:lnTo>
                  <a:pt x="8766424" y="3627694"/>
                </a:lnTo>
                <a:lnTo>
                  <a:pt x="0" y="3627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"/>
          <p:cNvSpPr/>
          <p:nvPr/>
        </p:nvSpPr>
        <p:spPr>
          <a:xfrm flipH="1">
            <a:off x="5315364" y="9607468"/>
            <a:ext cx="5889658" cy="1884690"/>
          </a:xfrm>
          <a:custGeom>
            <a:rect b="b" l="l" r="r" t="t"/>
            <a:pathLst>
              <a:path extrusionOk="0" h="1884690" w="5889658">
                <a:moveTo>
                  <a:pt x="5889658" y="0"/>
                </a:moveTo>
                <a:lnTo>
                  <a:pt x="0" y="0"/>
                </a:lnTo>
                <a:lnTo>
                  <a:pt x="0" y="1884691"/>
                </a:lnTo>
                <a:lnTo>
                  <a:pt x="5889658" y="1884691"/>
                </a:lnTo>
                <a:lnTo>
                  <a:pt x="5889658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"/>
          <p:cNvSpPr txBox="1"/>
          <p:nvPr/>
        </p:nvSpPr>
        <p:spPr>
          <a:xfrm>
            <a:off x="5991231" y="9928095"/>
            <a:ext cx="1012654" cy="412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AF5C2"/>
                </a:solidFill>
                <a:latin typeface="Arial"/>
                <a:ea typeface="Arial"/>
                <a:cs typeface="Arial"/>
                <a:sym typeface="Arial"/>
              </a:rPr>
              <a:t>HORA:</a:t>
            </a:r>
            <a:endParaRPr/>
          </a:p>
        </p:txBody>
      </p:sp>
      <p:sp>
        <p:nvSpPr>
          <p:cNvPr id="142" name="Google Shape;142;p1"/>
          <p:cNvSpPr txBox="1"/>
          <p:nvPr/>
        </p:nvSpPr>
        <p:spPr>
          <a:xfrm>
            <a:off x="5991231" y="10302781"/>
            <a:ext cx="1148275" cy="412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AF5C2"/>
                </a:solidFill>
                <a:latin typeface="Arial"/>
                <a:ea typeface="Arial"/>
                <a:cs typeface="Arial"/>
                <a:sym typeface="Arial"/>
              </a:rPr>
              <a:t>LUGAR:</a:t>
            </a:r>
            <a:endParaRPr/>
          </a:p>
        </p:txBody>
      </p:sp>
      <p:grpSp>
        <p:nvGrpSpPr>
          <p:cNvPr id="143" name="Google Shape;143;p1"/>
          <p:cNvGrpSpPr/>
          <p:nvPr/>
        </p:nvGrpSpPr>
        <p:grpSpPr>
          <a:xfrm>
            <a:off x="2190661" y="11575539"/>
            <a:ext cx="10180828" cy="849182"/>
            <a:chOff x="0" y="0"/>
            <a:chExt cx="13574437" cy="1132243"/>
          </a:xfrm>
        </p:grpSpPr>
        <p:sp>
          <p:nvSpPr>
            <p:cNvPr id="144" name="Google Shape;144;p1"/>
            <p:cNvSpPr/>
            <p:nvPr/>
          </p:nvSpPr>
          <p:spPr>
            <a:xfrm>
              <a:off x="0" y="146460"/>
              <a:ext cx="2577298" cy="839324"/>
            </a:xfrm>
            <a:custGeom>
              <a:rect b="b" l="l" r="r" t="t"/>
              <a:pathLst>
                <a:path extrusionOk="0" h="839324" w="2577298">
                  <a:moveTo>
                    <a:pt x="0" y="0"/>
                  </a:moveTo>
                  <a:lnTo>
                    <a:pt x="2577298" y="0"/>
                  </a:lnTo>
                  <a:lnTo>
                    <a:pt x="2577298" y="839324"/>
                  </a:lnTo>
                  <a:lnTo>
                    <a:pt x="0" y="8393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-59198" l="0" r="0" t="-55763"/>
              </a:stretch>
            </a:blipFill>
            <a:ln>
              <a:noFill/>
            </a:ln>
          </p:spPr>
        </p:sp>
        <p:sp>
          <p:nvSpPr>
            <p:cNvPr id="145" name="Google Shape;145;p1"/>
            <p:cNvSpPr/>
            <p:nvPr/>
          </p:nvSpPr>
          <p:spPr>
            <a:xfrm>
              <a:off x="3060937" y="146460"/>
              <a:ext cx="2436701" cy="839324"/>
            </a:xfrm>
            <a:custGeom>
              <a:rect b="b" l="l" r="r" t="t"/>
              <a:pathLst>
                <a:path extrusionOk="0" h="839324" w="2436701">
                  <a:moveTo>
                    <a:pt x="0" y="0"/>
                  </a:moveTo>
                  <a:lnTo>
                    <a:pt x="2436701" y="0"/>
                  </a:lnTo>
                  <a:lnTo>
                    <a:pt x="2436701" y="839324"/>
                  </a:lnTo>
                  <a:lnTo>
                    <a:pt x="0" y="8393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-33969" l="0" r="0" t="-29334"/>
              </a:stretch>
            </a:blipFill>
            <a:ln>
              <a:noFill/>
            </a:ln>
          </p:spPr>
        </p:sp>
        <p:cxnSp>
          <p:nvCxnSpPr>
            <p:cNvPr id="146" name="Google Shape;146;p1"/>
            <p:cNvCxnSpPr/>
            <p:nvPr/>
          </p:nvCxnSpPr>
          <p:spPr>
            <a:xfrm rot="10800000">
              <a:off x="2797454" y="191729"/>
              <a:ext cx="0" cy="7488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1"/>
            <p:cNvCxnSpPr/>
            <p:nvPr/>
          </p:nvCxnSpPr>
          <p:spPr>
            <a:xfrm rot="10800000">
              <a:off x="5739457" y="191714"/>
              <a:ext cx="0" cy="748815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8" name="Google Shape;148;p1"/>
            <p:cNvSpPr/>
            <p:nvPr/>
          </p:nvSpPr>
          <p:spPr>
            <a:xfrm>
              <a:off x="5981277" y="125270"/>
              <a:ext cx="2327179" cy="881703"/>
            </a:xfrm>
            <a:custGeom>
              <a:rect b="b" l="l" r="r" t="t"/>
              <a:pathLst>
                <a:path extrusionOk="0" h="881703" w="2327179">
                  <a:moveTo>
                    <a:pt x="0" y="0"/>
                  </a:moveTo>
                  <a:lnTo>
                    <a:pt x="2327179" y="0"/>
                  </a:lnTo>
                  <a:lnTo>
                    <a:pt x="2327179" y="881703"/>
                  </a:lnTo>
                  <a:lnTo>
                    <a:pt x="0" y="8817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-112723" l="0" r="0" t="-117223"/>
              </a:stretch>
            </a:blipFill>
            <a:ln>
              <a:noFill/>
            </a:ln>
          </p:spPr>
        </p:sp>
        <p:sp>
          <p:nvSpPr>
            <p:cNvPr id="149" name="Google Shape;149;p1"/>
            <p:cNvSpPr/>
            <p:nvPr/>
          </p:nvSpPr>
          <p:spPr>
            <a:xfrm>
              <a:off x="11348493" y="0"/>
              <a:ext cx="2225944" cy="1132243"/>
            </a:xfrm>
            <a:custGeom>
              <a:rect b="b" l="l" r="r" t="t"/>
              <a:pathLst>
                <a:path extrusionOk="0" h="1132243" w="2225944">
                  <a:moveTo>
                    <a:pt x="0" y="0"/>
                  </a:moveTo>
                  <a:lnTo>
                    <a:pt x="2225944" y="0"/>
                  </a:lnTo>
                  <a:lnTo>
                    <a:pt x="2225944" y="1132243"/>
                  </a:lnTo>
                  <a:lnTo>
                    <a:pt x="0" y="11322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-362150" r="0" t="0"/>
              </a:stretch>
            </a:blipFill>
            <a:ln>
              <a:noFill/>
            </a:ln>
          </p:spPr>
        </p:sp>
        <p:cxnSp>
          <p:nvCxnSpPr>
            <p:cNvPr id="150" name="Google Shape;150;p1"/>
            <p:cNvCxnSpPr/>
            <p:nvPr/>
          </p:nvCxnSpPr>
          <p:spPr>
            <a:xfrm rot="10800000">
              <a:off x="8550275" y="191714"/>
              <a:ext cx="0" cy="748815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51" name="Google Shape;151;p1"/>
          <p:cNvCxnSpPr/>
          <p:nvPr/>
        </p:nvCxnSpPr>
        <p:spPr>
          <a:xfrm rot="10800000">
            <a:off x="10738059" y="11725501"/>
            <a:ext cx="0" cy="5616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